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35B55-AE34-49C2-992C-AAC6653C32F6}" type="datetimeFigureOut">
              <a:rPr lang="en-US" smtClean="0"/>
              <a:t>11/2/2014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8A083-02FD-458A-B49B-4731092A6D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20364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35B55-AE34-49C2-992C-AAC6653C32F6}" type="datetimeFigureOut">
              <a:rPr lang="en-US" smtClean="0"/>
              <a:t>11/2/2014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8A083-02FD-458A-B49B-4731092A6D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45635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35B55-AE34-49C2-992C-AAC6653C32F6}" type="datetimeFigureOut">
              <a:rPr lang="en-US" smtClean="0"/>
              <a:t>11/2/2014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8A083-02FD-458A-B49B-4731092A6D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32308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35B55-AE34-49C2-992C-AAC6653C32F6}" type="datetimeFigureOut">
              <a:rPr lang="en-US" smtClean="0"/>
              <a:t>11/2/2014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8A083-02FD-458A-B49B-4731092A6D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92181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35B55-AE34-49C2-992C-AAC6653C32F6}" type="datetimeFigureOut">
              <a:rPr lang="en-US" smtClean="0"/>
              <a:t>11/2/2014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8A083-02FD-458A-B49B-4731092A6D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29495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35B55-AE34-49C2-992C-AAC6653C32F6}" type="datetimeFigureOut">
              <a:rPr lang="en-US" smtClean="0"/>
              <a:t>11/2/2014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8A083-02FD-458A-B49B-4731092A6D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24753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35B55-AE34-49C2-992C-AAC6653C32F6}" type="datetimeFigureOut">
              <a:rPr lang="en-US" smtClean="0"/>
              <a:t>11/2/2014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8A083-02FD-458A-B49B-4731092A6D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08163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35B55-AE34-49C2-992C-AAC6653C32F6}" type="datetimeFigureOut">
              <a:rPr lang="en-US" smtClean="0"/>
              <a:t>11/2/2014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8A083-02FD-458A-B49B-4731092A6D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77193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35B55-AE34-49C2-992C-AAC6653C32F6}" type="datetimeFigureOut">
              <a:rPr lang="en-US" smtClean="0"/>
              <a:t>11/2/2014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8A083-02FD-458A-B49B-4731092A6D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69346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35B55-AE34-49C2-992C-AAC6653C32F6}" type="datetimeFigureOut">
              <a:rPr lang="en-US" smtClean="0"/>
              <a:t>11/2/2014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8A083-02FD-458A-B49B-4731092A6D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13739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35B55-AE34-49C2-992C-AAC6653C32F6}" type="datetimeFigureOut">
              <a:rPr lang="en-US" smtClean="0"/>
              <a:t>11/2/2014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8A083-02FD-458A-B49B-4731092A6D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78684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A35B55-AE34-49C2-992C-AAC6653C32F6}" type="datetimeFigureOut">
              <a:rPr lang="en-US" smtClean="0"/>
              <a:t>11/2/2014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48A083-02FD-458A-B49B-4731092A6D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48062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6927"/>
            <a:ext cx="7772400" cy="838199"/>
          </a:xfrm>
        </p:spPr>
        <p:txBody>
          <a:bodyPr/>
          <a:lstStyle/>
          <a:p>
            <a:r>
              <a:rPr lang="en-US" b="1" i="1" dirty="0" smtClean="0"/>
              <a:t>Step 3</a:t>
            </a:r>
            <a:endParaRPr lang="en-US" b="1" i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838200"/>
            <a:ext cx="8610600" cy="5791200"/>
          </a:xfrm>
        </p:spPr>
        <p:txBody>
          <a:bodyPr>
            <a:normAutofit lnSpcReduction="10000"/>
          </a:bodyPr>
          <a:lstStyle/>
          <a:p>
            <a:pPr marL="457200" indent="-457200" algn="l">
              <a:buFont typeface="Arial" pitchFamily="34" charset="0"/>
              <a:buChar char="•"/>
            </a:pP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This house is for $185,000. consists of 4 bed 4 bath and is 2066 square feet.</a:t>
            </a:r>
          </a:p>
          <a:p>
            <a:pPr marL="457200" indent="-457200" algn="l">
              <a:buFont typeface="Arial" pitchFamily="34" charset="0"/>
              <a:buChar char="•"/>
            </a:pP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For a 20% down payment, she will need $37,000.  This will take her 13 years and 6 months to save enough for the down payment.</a:t>
            </a:r>
          </a:p>
          <a:p>
            <a:pPr marL="457200" indent="-457200" algn="l">
              <a:buFont typeface="Arial" pitchFamily="34" charset="0"/>
              <a:buChar char="•"/>
            </a:pP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Technically the maximum mortgage she is capable of qualifying for, borrowing $148,000 and with her income, is a 15 year fixed-rate, with interest at 3.5% and paying $1,058 a month.  </a:t>
            </a:r>
          </a:p>
          <a:p>
            <a:pPr marL="457200" indent="-457200" algn="l">
              <a:buFont typeface="Arial" pitchFamily="34" charset="0"/>
              <a:buChar char="•"/>
            </a:pP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Although, what would be recommended and the best mortgage she should take is the 30 year fixed-rate of 4.25% interest rate and paying $728 a month, to give her a little more breathing room with her money. </a:t>
            </a:r>
          </a:p>
          <a:p>
            <a:pPr marL="457200" indent="-457200" algn="l">
              <a:buFont typeface="Arial" pitchFamily="34" charset="0"/>
              <a:buChar char="•"/>
            </a:pPr>
            <a:endParaRPr lang="en-US" sz="2800" dirty="0" smtClean="0"/>
          </a:p>
        </p:txBody>
      </p:sp>
    </p:spTree>
    <p:extLst>
      <p:ext uri="{BB962C8B-B14F-4D97-AF65-F5344CB8AC3E}">
        <p14:creationId xmlns:p14="http://schemas.microsoft.com/office/powerpoint/2010/main" val="722915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762000"/>
          </a:xfrm>
        </p:spPr>
        <p:txBody>
          <a:bodyPr/>
          <a:lstStyle/>
          <a:p>
            <a:r>
              <a:rPr lang="en-US" b="1" i="1" dirty="0" smtClean="0"/>
              <a:t>Home Buying Costs</a:t>
            </a:r>
            <a:endParaRPr lang="en-US" b="1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6019800"/>
          </a:xfrm>
        </p:spPr>
        <p:txBody>
          <a:bodyPr>
            <a:normAutofit lnSpcReduction="10000"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Down payment:					$37,000</a:t>
            </a: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Points:						$2,400</a:t>
            </a: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Loan origination fee:				$1,200</a:t>
            </a: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Loan Application fee:				$300</a:t>
            </a: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Appraisal fee:					$300</a:t>
            </a: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Title search fee:					$200</a:t>
            </a: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Title insurance:					$500</a:t>
            </a: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Attorney’s fee:					$400</a:t>
            </a: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Recording fee:					$20</a:t>
            </a: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Credit report:					$50</a:t>
            </a: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Termite and radon inspection fee:			$150</a:t>
            </a: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Notary fee:						$50</a:t>
            </a:r>
          </a:p>
          <a:p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Total costs: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						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$42,570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86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1478</TotalTime>
  <Words>137</Words>
  <Application>Microsoft Office PowerPoint</Application>
  <PresentationFormat>On-screen Show (4:3)</PresentationFormat>
  <Paragraphs>19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Step 3</vt:lpstr>
      <vt:lpstr>Home Buying Costs</vt:lpstr>
    </vt:vector>
  </TitlesOfParts>
  <Company>Toshiba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Step 3</dc:title>
  <dc:creator>Evan Cantor</dc:creator>
  <cp:lastModifiedBy>Evan Cantor</cp:lastModifiedBy>
  <cp:revision>6</cp:revision>
  <dcterms:created xsi:type="dcterms:W3CDTF">2014-11-03T01:01:18Z</dcterms:created>
  <dcterms:modified xsi:type="dcterms:W3CDTF">2014-11-04T01:39:55Z</dcterms:modified>
</cp:coreProperties>
</file>